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  <p:embeddedFont>
      <p:font typeface="Poppins Italics" charset="1" panose="00000500000000000000"/>
      <p:regular r:id="rId16"/>
    </p:embeddedFont>
    <p:embeddedFont>
      <p:font typeface="Trocchi" charset="1" panose="00000500000000000000"/>
      <p:regular r:id="rId17"/>
    </p:embeddedFont>
    <p:embeddedFont>
      <p:font typeface="Tenor Sans" charset="1" panose="020000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https://www.google.com/url?sa=i&amp;url=https%3A%2F%2Ftheconversation.com%2Fde-verdad-llegara-el-dia-en-que-nos-atiendan-autenticos-robots-camareros-255347&amp;psig=AOvVaw0gss2UXMmqyNIu4SJsWsbA&amp;ust=1754343970335000&amp;source=images&amp;cd=vfe&amp;opi=89978449&amp;ved=0CBUQjRxqFwoTCNCVnd7O744DFQAAAAAdAAAAABAo" TargetMode="External" Type="http://schemas.openxmlformats.org/officeDocument/2006/relationships/hyperlink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72319" y="1597816"/>
            <a:ext cx="1967070" cy="1967070"/>
          </a:xfrm>
          <a:custGeom>
            <a:avLst/>
            <a:gdLst/>
            <a:ahLst/>
            <a:cxnLst/>
            <a:rect r="r" b="b" t="t" l="l"/>
            <a:pathLst>
              <a:path h="1967070" w="1967070">
                <a:moveTo>
                  <a:pt x="0" y="0"/>
                </a:moveTo>
                <a:lnTo>
                  <a:pt x="1967070" y="0"/>
                </a:lnTo>
                <a:lnTo>
                  <a:pt x="1967070" y="1967070"/>
                </a:lnTo>
                <a:lnTo>
                  <a:pt x="0" y="196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64916" y="2380694"/>
            <a:ext cx="7752136" cy="6143568"/>
          </a:xfrm>
          <a:custGeom>
            <a:avLst/>
            <a:gdLst/>
            <a:ahLst/>
            <a:cxnLst/>
            <a:rect r="r" b="b" t="t" l="l"/>
            <a:pathLst>
              <a:path h="6143568" w="7752136">
                <a:moveTo>
                  <a:pt x="0" y="0"/>
                </a:moveTo>
                <a:lnTo>
                  <a:pt x="7752137" y="0"/>
                </a:lnTo>
                <a:lnTo>
                  <a:pt x="7752137" y="6143568"/>
                </a:lnTo>
                <a:lnTo>
                  <a:pt x="0" y="614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8631" y="2199719"/>
            <a:ext cx="9748944" cy="16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58"/>
              </a:lnSpc>
            </a:pPr>
            <a:r>
              <a:rPr lang="en-US" sz="947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COFFEE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6376" y="4024934"/>
            <a:ext cx="10081200" cy="4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3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PROYECTO FINAL - TALLER DE SISTEMAS EMBEBIDOS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2365" y="5215667"/>
            <a:ext cx="7956497" cy="307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INTRODUCCIÓN DEL PROYECTO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DIAGRAMA DE ESTADOS 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SENSORES Y ACTUADORES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DESARROLLO DEL CIRCUITO ELECTRÓNICO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PROBLEMAS SOLUCIONADOS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ESCALAMIENTO DEL PROYECTO</a:t>
            </a:r>
          </a:p>
          <a:p>
            <a:pPr algn="just" marL="546334" indent="-273167" lvl="1">
              <a:lnSpc>
                <a:spcPts val="3542"/>
              </a:lnSpc>
              <a:buFont typeface="Arial"/>
              <a:buChar char="•"/>
            </a:pPr>
            <a:r>
              <a:rPr lang="en-US" sz="253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CONCLUSIONES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626413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19"/>
                </a:lnTo>
                <a:lnTo>
                  <a:pt x="0" y="919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78722" y="1007648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6862" y="-225389"/>
            <a:ext cx="1967070" cy="1967070"/>
          </a:xfrm>
          <a:custGeom>
            <a:avLst/>
            <a:gdLst/>
            <a:ahLst/>
            <a:cxnLst/>
            <a:rect r="r" b="b" t="t" l="l"/>
            <a:pathLst>
              <a:path h="1967070" w="1967070">
                <a:moveTo>
                  <a:pt x="0" y="0"/>
                </a:moveTo>
                <a:lnTo>
                  <a:pt x="1967070" y="0"/>
                </a:lnTo>
                <a:lnTo>
                  <a:pt x="1967070" y="1967070"/>
                </a:lnTo>
                <a:lnTo>
                  <a:pt x="0" y="196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13494" y="1566486"/>
            <a:ext cx="5246370" cy="7832293"/>
            <a:chOff x="0" y="0"/>
            <a:chExt cx="812800" cy="12134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213427"/>
            </a:xfrm>
            <a:custGeom>
              <a:avLst/>
              <a:gdLst/>
              <a:ahLst/>
              <a:cxnLst/>
              <a:rect r="r" b="b" t="t" l="l"/>
              <a:pathLst>
                <a:path h="1213427" w="812800">
                  <a:moveTo>
                    <a:pt x="78211" y="0"/>
                  </a:moveTo>
                  <a:lnTo>
                    <a:pt x="734589" y="0"/>
                  </a:lnTo>
                  <a:cubicBezTo>
                    <a:pt x="777784" y="0"/>
                    <a:pt x="812800" y="35016"/>
                    <a:pt x="812800" y="78211"/>
                  </a:cubicBezTo>
                  <a:lnTo>
                    <a:pt x="812800" y="1135216"/>
                  </a:lnTo>
                  <a:cubicBezTo>
                    <a:pt x="812800" y="1178411"/>
                    <a:pt x="777784" y="1213427"/>
                    <a:pt x="734589" y="1213427"/>
                  </a:cubicBezTo>
                  <a:lnTo>
                    <a:pt x="78211" y="1213427"/>
                  </a:lnTo>
                  <a:cubicBezTo>
                    <a:pt x="35016" y="1213427"/>
                    <a:pt x="0" y="1178411"/>
                    <a:pt x="0" y="1135216"/>
                  </a:cubicBezTo>
                  <a:lnTo>
                    <a:pt x="0" y="78211"/>
                  </a:lnTo>
                  <a:cubicBezTo>
                    <a:pt x="0" y="35016"/>
                    <a:pt x="35016" y="0"/>
                    <a:pt x="78211" y="0"/>
                  </a:cubicBezTo>
                  <a:close/>
                </a:path>
              </a:pathLst>
            </a:custGeom>
            <a:blipFill>
              <a:blip r:embed="rId5"/>
              <a:stretch>
                <a:fillRect l="-79814" t="0" r="-4426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04075" y="595082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20"/>
                </a:lnTo>
                <a:lnTo>
                  <a:pt x="0" y="91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63964" y="1080784"/>
            <a:ext cx="1425962" cy="1425962"/>
            <a:chOff x="0" y="0"/>
            <a:chExt cx="375562" cy="3755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5562" cy="375562"/>
            </a:xfrm>
            <a:custGeom>
              <a:avLst/>
              <a:gdLst/>
              <a:ahLst/>
              <a:cxnLst/>
              <a:rect r="r" b="b" t="t" l="l"/>
              <a:pathLst>
                <a:path h="375562" w="375562">
                  <a:moveTo>
                    <a:pt x="0" y="0"/>
                  </a:moveTo>
                  <a:lnTo>
                    <a:pt x="375562" y="0"/>
                  </a:lnTo>
                  <a:lnTo>
                    <a:pt x="375562" y="375562"/>
                  </a:lnTo>
                  <a:lnTo>
                    <a:pt x="0" y="375562"/>
                  </a:lnTo>
                  <a:close/>
                </a:path>
              </a:pathLst>
            </a:custGeom>
            <a:solidFill>
              <a:srgbClr val="FFC700">
                <a:alpha val="7568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5562" cy="413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49592" y="4308511"/>
            <a:ext cx="6278387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BRAINSTORMING DE POSIBLES PROYECTOS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PROCESO DE SELECCIÓN Y DESCARTE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EXPERIENCIA PREVIA DEL FUNCIONAMIENTO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DISEÑO PRODUCTO MÍNIMO VARIABLE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4075" y="2091556"/>
            <a:ext cx="6671084" cy="98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INTRODUCCION 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4075" y="2960407"/>
            <a:ext cx="847242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C70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COFFEE...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4097" y="976317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3143" y="-161191"/>
            <a:ext cx="2136660" cy="2136660"/>
          </a:xfrm>
          <a:custGeom>
            <a:avLst/>
            <a:gdLst/>
            <a:ahLst/>
            <a:cxnLst/>
            <a:rect r="r" b="b" t="t" l="l"/>
            <a:pathLst>
              <a:path h="2136660" w="2136660">
                <a:moveTo>
                  <a:pt x="0" y="0"/>
                </a:moveTo>
                <a:lnTo>
                  <a:pt x="2136661" y="0"/>
                </a:lnTo>
                <a:lnTo>
                  <a:pt x="2136661" y="2136660"/>
                </a:lnTo>
                <a:lnTo>
                  <a:pt x="0" y="213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22288" y="-3727609"/>
            <a:ext cx="5532427" cy="5703079"/>
            <a:chOff x="0" y="0"/>
            <a:chExt cx="760432" cy="783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0432" cy="783888"/>
            </a:xfrm>
            <a:custGeom>
              <a:avLst/>
              <a:gdLst/>
              <a:ahLst/>
              <a:cxnLst/>
              <a:rect r="r" b="b" t="t" l="l"/>
              <a:pathLst>
                <a:path h="783888" w="760432">
                  <a:moveTo>
                    <a:pt x="135746" y="0"/>
                  </a:moveTo>
                  <a:lnTo>
                    <a:pt x="624686" y="0"/>
                  </a:lnTo>
                  <a:cubicBezTo>
                    <a:pt x="699656" y="0"/>
                    <a:pt x="760432" y="60776"/>
                    <a:pt x="760432" y="135746"/>
                  </a:cubicBezTo>
                  <a:lnTo>
                    <a:pt x="760432" y="648142"/>
                  </a:lnTo>
                  <a:cubicBezTo>
                    <a:pt x="760432" y="684144"/>
                    <a:pt x="746130" y="718671"/>
                    <a:pt x="720672" y="744129"/>
                  </a:cubicBezTo>
                  <a:cubicBezTo>
                    <a:pt x="695215" y="769586"/>
                    <a:pt x="660688" y="783888"/>
                    <a:pt x="624686" y="783888"/>
                  </a:cubicBezTo>
                  <a:lnTo>
                    <a:pt x="135746" y="783888"/>
                  </a:lnTo>
                  <a:cubicBezTo>
                    <a:pt x="60776" y="783888"/>
                    <a:pt x="0" y="723112"/>
                    <a:pt x="0" y="648142"/>
                  </a:cubicBezTo>
                  <a:lnTo>
                    <a:pt x="0" y="135746"/>
                  </a:lnTo>
                  <a:cubicBezTo>
                    <a:pt x="0" y="60776"/>
                    <a:pt x="60776" y="0"/>
                    <a:pt x="135746" y="0"/>
                  </a:cubicBez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60432" cy="84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558058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19"/>
                </a:lnTo>
                <a:lnTo>
                  <a:pt x="0" y="91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2136731"/>
            <a:ext cx="18288000" cy="7904660"/>
            <a:chOff x="0" y="0"/>
            <a:chExt cx="4816593" cy="20818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081886"/>
            </a:xfrm>
            <a:custGeom>
              <a:avLst/>
              <a:gdLst/>
              <a:ahLst/>
              <a:cxnLst/>
              <a:rect r="r" b="b" t="t" l="l"/>
              <a:pathLst>
                <a:path h="208188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60296"/>
                  </a:lnTo>
                  <a:cubicBezTo>
                    <a:pt x="4816592" y="2072220"/>
                    <a:pt x="4806926" y="2081886"/>
                    <a:pt x="4795002" y="2081886"/>
                  </a:cubicBezTo>
                  <a:lnTo>
                    <a:pt x="21590" y="2081886"/>
                  </a:lnTo>
                  <a:cubicBezTo>
                    <a:pt x="15864" y="2081886"/>
                    <a:pt x="10372" y="2079611"/>
                    <a:pt x="6324" y="2075562"/>
                  </a:cubicBezTo>
                  <a:cubicBezTo>
                    <a:pt x="2275" y="2071513"/>
                    <a:pt x="0" y="2066022"/>
                    <a:pt x="0" y="20602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213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2347778"/>
            <a:ext cx="18288000" cy="7497265"/>
            <a:chOff x="0" y="0"/>
            <a:chExt cx="4816593" cy="1974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974588"/>
            </a:xfrm>
            <a:custGeom>
              <a:avLst/>
              <a:gdLst/>
              <a:ahLst/>
              <a:cxnLst/>
              <a:rect r="r" b="b" t="t" l="l"/>
              <a:pathLst>
                <a:path h="1974588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52998"/>
                  </a:lnTo>
                  <a:cubicBezTo>
                    <a:pt x="4816592" y="1958724"/>
                    <a:pt x="4814318" y="1964216"/>
                    <a:pt x="4810269" y="1968265"/>
                  </a:cubicBezTo>
                  <a:cubicBezTo>
                    <a:pt x="4806220" y="1972314"/>
                    <a:pt x="4800728" y="1974588"/>
                    <a:pt x="4795002" y="1974588"/>
                  </a:cubicBezTo>
                  <a:lnTo>
                    <a:pt x="21590" y="1974588"/>
                  </a:lnTo>
                  <a:cubicBezTo>
                    <a:pt x="9666" y="1974588"/>
                    <a:pt x="0" y="1964922"/>
                    <a:pt x="0" y="195299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816593" cy="2031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 descr="Upscale Image"/>
          <p:cNvSpPr/>
          <p:nvPr/>
        </p:nvSpPr>
        <p:spPr>
          <a:xfrm flipH="false" flipV="false" rot="0">
            <a:off x="0" y="3172727"/>
            <a:ext cx="18288000" cy="5783580"/>
          </a:xfrm>
          <a:custGeom>
            <a:avLst/>
            <a:gdLst/>
            <a:ahLst/>
            <a:cxnLst/>
            <a:rect r="r" b="b" t="t" l="l"/>
            <a:pathLst>
              <a:path h="5783580" w="18288000">
                <a:moveTo>
                  <a:pt x="0" y="0"/>
                </a:moveTo>
                <a:lnTo>
                  <a:pt x="18288000" y="0"/>
                </a:lnTo>
                <a:lnTo>
                  <a:pt x="18288000" y="5783580"/>
                </a:lnTo>
                <a:lnTo>
                  <a:pt x="0" y="578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36633" y="418098"/>
            <a:ext cx="11452078" cy="105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9"/>
              </a:lnSpc>
            </a:pPr>
            <a:r>
              <a:rPr lang="en-US" sz="59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      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7374" y="904402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2840" y="391379"/>
            <a:ext cx="4045224" cy="110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1"/>
              </a:lnSpc>
            </a:pPr>
            <a:r>
              <a:rPr lang="en-US" sz="6129" b="true">
                <a:solidFill>
                  <a:srgbClr val="FFC700"/>
                </a:solidFill>
                <a:latin typeface="Poppins Bold"/>
                <a:ea typeface="Poppins Bold"/>
                <a:cs typeface="Poppins Bold"/>
                <a:sym typeface="Poppins Bold"/>
              </a:rPr>
              <a:t>Estados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0939" y="-959800"/>
            <a:ext cx="2138361" cy="2138361"/>
          </a:xfrm>
          <a:custGeom>
            <a:avLst/>
            <a:gdLst/>
            <a:ahLst/>
            <a:cxnLst/>
            <a:rect r="r" b="b" t="t" l="l"/>
            <a:pathLst>
              <a:path h="2138361" w="2138361">
                <a:moveTo>
                  <a:pt x="0" y="0"/>
                </a:moveTo>
                <a:lnTo>
                  <a:pt x="2138361" y="0"/>
                </a:lnTo>
                <a:lnTo>
                  <a:pt x="2138361" y="2138361"/>
                </a:lnTo>
                <a:lnTo>
                  <a:pt x="0" y="213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67268" y="2193273"/>
            <a:ext cx="7432496" cy="6298044"/>
            <a:chOff x="0" y="0"/>
            <a:chExt cx="1957530" cy="16587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7530" cy="1658744"/>
            </a:xfrm>
            <a:custGeom>
              <a:avLst/>
              <a:gdLst/>
              <a:ahLst/>
              <a:cxnLst/>
              <a:rect r="r" b="b" t="t" l="l"/>
              <a:pathLst>
                <a:path h="1658744" w="1957530">
                  <a:moveTo>
                    <a:pt x="57290" y="0"/>
                  </a:moveTo>
                  <a:lnTo>
                    <a:pt x="1900240" y="0"/>
                  </a:lnTo>
                  <a:cubicBezTo>
                    <a:pt x="1915434" y="0"/>
                    <a:pt x="1930006" y="6036"/>
                    <a:pt x="1940750" y="16780"/>
                  </a:cubicBezTo>
                  <a:cubicBezTo>
                    <a:pt x="1951494" y="27524"/>
                    <a:pt x="1957530" y="42096"/>
                    <a:pt x="1957530" y="57290"/>
                  </a:cubicBezTo>
                  <a:lnTo>
                    <a:pt x="1957530" y="1601454"/>
                  </a:lnTo>
                  <a:cubicBezTo>
                    <a:pt x="1957530" y="1616649"/>
                    <a:pt x="1951494" y="1631220"/>
                    <a:pt x="1940750" y="1641964"/>
                  </a:cubicBezTo>
                  <a:cubicBezTo>
                    <a:pt x="1930006" y="1652708"/>
                    <a:pt x="1915434" y="1658744"/>
                    <a:pt x="1900240" y="1658744"/>
                  </a:cubicBezTo>
                  <a:lnTo>
                    <a:pt x="57290" y="1658744"/>
                  </a:lnTo>
                  <a:cubicBezTo>
                    <a:pt x="42096" y="1658744"/>
                    <a:pt x="27524" y="1652708"/>
                    <a:pt x="16780" y="1641964"/>
                  </a:cubicBezTo>
                  <a:cubicBezTo>
                    <a:pt x="6036" y="1631220"/>
                    <a:pt x="0" y="1616649"/>
                    <a:pt x="0" y="1601454"/>
                  </a:cubicBezTo>
                  <a:lnTo>
                    <a:pt x="0" y="57290"/>
                  </a:lnTo>
                  <a:cubicBezTo>
                    <a:pt x="0" y="42096"/>
                    <a:pt x="6036" y="27524"/>
                    <a:pt x="16780" y="16780"/>
                  </a:cubicBezTo>
                  <a:cubicBezTo>
                    <a:pt x="27524" y="6036"/>
                    <a:pt x="42096" y="0"/>
                    <a:pt x="57290" y="0"/>
                  </a:cubicBez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7530" cy="1696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2209945" y="3426455"/>
            <a:ext cx="7551231" cy="4112458"/>
            <a:chOff x="0" y="0"/>
            <a:chExt cx="1064786" cy="5798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4786" cy="579891"/>
            </a:xfrm>
            <a:custGeom>
              <a:avLst/>
              <a:gdLst/>
              <a:ahLst/>
              <a:cxnLst/>
              <a:rect r="r" b="b" t="t" l="l"/>
              <a:pathLst>
                <a:path h="579891" w="1064786">
                  <a:moveTo>
                    <a:pt x="35884" y="0"/>
                  </a:moveTo>
                  <a:lnTo>
                    <a:pt x="1028902" y="0"/>
                  </a:lnTo>
                  <a:cubicBezTo>
                    <a:pt x="1038419" y="0"/>
                    <a:pt x="1047547" y="3781"/>
                    <a:pt x="1054276" y="10510"/>
                  </a:cubicBezTo>
                  <a:cubicBezTo>
                    <a:pt x="1061006" y="17240"/>
                    <a:pt x="1064786" y="26367"/>
                    <a:pt x="1064786" y="35884"/>
                  </a:cubicBezTo>
                  <a:lnTo>
                    <a:pt x="1064786" y="544007"/>
                  </a:lnTo>
                  <a:cubicBezTo>
                    <a:pt x="1064786" y="553524"/>
                    <a:pt x="1061006" y="562651"/>
                    <a:pt x="1054276" y="569381"/>
                  </a:cubicBezTo>
                  <a:cubicBezTo>
                    <a:pt x="1047547" y="576110"/>
                    <a:pt x="1038419" y="579891"/>
                    <a:pt x="1028902" y="579891"/>
                  </a:cubicBezTo>
                  <a:lnTo>
                    <a:pt x="35884" y="579891"/>
                  </a:lnTo>
                  <a:cubicBezTo>
                    <a:pt x="26367" y="579891"/>
                    <a:pt x="17240" y="576110"/>
                    <a:pt x="10510" y="569381"/>
                  </a:cubicBezTo>
                  <a:cubicBezTo>
                    <a:pt x="3781" y="562651"/>
                    <a:pt x="0" y="553524"/>
                    <a:pt x="0" y="544007"/>
                  </a:cubicBezTo>
                  <a:lnTo>
                    <a:pt x="0" y="35884"/>
                  </a:lnTo>
                  <a:cubicBezTo>
                    <a:pt x="0" y="26367"/>
                    <a:pt x="3781" y="17240"/>
                    <a:pt x="10510" y="10510"/>
                  </a:cubicBezTo>
                  <a:cubicBezTo>
                    <a:pt x="17240" y="3781"/>
                    <a:pt x="26367" y="0"/>
                    <a:pt x="3588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3268" r="0" b="-18316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87514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20"/>
                </a:lnTo>
                <a:lnTo>
                  <a:pt x="0" y="91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71674" y="1597816"/>
            <a:ext cx="2191189" cy="2434655"/>
          </a:xfrm>
          <a:custGeom>
            <a:avLst/>
            <a:gdLst/>
            <a:ahLst/>
            <a:cxnLst/>
            <a:rect r="r" b="b" t="t" l="l"/>
            <a:pathLst>
              <a:path h="2434655" w="2191189">
                <a:moveTo>
                  <a:pt x="0" y="0"/>
                </a:moveTo>
                <a:lnTo>
                  <a:pt x="2191189" y="0"/>
                </a:lnTo>
                <a:lnTo>
                  <a:pt x="2191189" y="2434655"/>
                </a:lnTo>
                <a:lnTo>
                  <a:pt x="0" y="2434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48869" y="3167560"/>
            <a:ext cx="3048903" cy="3145475"/>
          </a:xfrm>
          <a:custGeom>
            <a:avLst/>
            <a:gdLst/>
            <a:ahLst/>
            <a:cxnLst/>
            <a:rect r="r" b="b" t="t" l="l"/>
            <a:pathLst>
              <a:path h="3145475" w="3048903">
                <a:moveTo>
                  <a:pt x="0" y="0"/>
                </a:moveTo>
                <a:lnTo>
                  <a:pt x="3048903" y="0"/>
                </a:lnTo>
                <a:lnTo>
                  <a:pt x="3048903" y="3145475"/>
                </a:lnTo>
                <a:lnTo>
                  <a:pt x="0" y="3145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42785" y="5342295"/>
            <a:ext cx="3054987" cy="2413440"/>
          </a:xfrm>
          <a:custGeom>
            <a:avLst/>
            <a:gdLst/>
            <a:ahLst/>
            <a:cxnLst/>
            <a:rect r="r" b="b" t="t" l="l"/>
            <a:pathLst>
              <a:path h="2413440" w="3054987">
                <a:moveTo>
                  <a:pt x="0" y="0"/>
                </a:moveTo>
                <a:lnTo>
                  <a:pt x="3054987" y="0"/>
                </a:lnTo>
                <a:lnTo>
                  <a:pt x="3054987" y="2413439"/>
                </a:lnTo>
                <a:lnTo>
                  <a:pt x="0" y="2413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51497" y="7198860"/>
            <a:ext cx="2377834" cy="2785164"/>
          </a:xfrm>
          <a:custGeom>
            <a:avLst/>
            <a:gdLst/>
            <a:ahLst/>
            <a:cxnLst/>
            <a:rect r="r" b="b" t="t" l="l"/>
            <a:pathLst>
              <a:path h="2785164" w="2377834">
                <a:moveTo>
                  <a:pt x="0" y="0"/>
                </a:moveTo>
                <a:lnTo>
                  <a:pt x="2377834" y="0"/>
                </a:lnTo>
                <a:lnTo>
                  <a:pt x="2377834" y="2785164"/>
                </a:lnTo>
                <a:lnTo>
                  <a:pt x="0" y="2785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35878" y="3207705"/>
            <a:ext cx="1935795" cy="1935795"/>
          </a:xfrm>
          <a:custGeom>
            <a:avLst/>
            <a:gdLst/>
            <a:ahLst/>
            <a:cxnLst/>
            <a:rect r="r" b="b" t="t" l="l"/>
            <a:pathLst>
              <a:path h="1935795" w="1935795">
                <a:moveTo>
                  <a:pt x="0" y="0"/>
                </a:moveTo>
                <a:lnTo>
                  <a:pt x="1935796" y="0"/>
                </a:lnTo>
                <a:lnTo>
                  <a:pt x="1935796" y="1935795"/>
                </a:lnTo>
                <a:lnTo>
                  <a:pt x="0" y="1935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6503405"/>
            <a:ext cx="2754895" cy="2754895"/>
          </a:xfrm>
          <a:custGeom>
            <a:avLst/>
            <a:gdLst/>
            <a:ahLst/>
            <a:cxnLst/>
            <a:rect r="r" b="b" t="t" l="l"/>
            <a:pathLst>
              <a:path h="2754895" w="2754895">
                <a:moveTo>
                  <a:pt x="0" y="0"/>
                </a:moveTo>
                <a:lnTo>
                  <a:pt x="2754895" y="0"/>
                </a:lnTo>
                <a:lnTo>
                  <a:pt x="2754895" y="2754895"/>
                </a:lnTo>
                <a:lnTo>
                  <a:pt x="0" y="2754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2365" y="4484129"/>
            <a:ext cx="8111530" cy="400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JOYSTICK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BOTONES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LEDS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MEMORIA EEPROM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POTENCIOMETRO 20K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PANTALLA LCD I2C </a:t>
            </a:r>
          </a:p>
          <a:p>
            <a:pPr algn="l" marL="701382" indent="-350691" lvl="1">
              <a:lnSpc>
                <a:spcPts val="4548"/>
              </a:lnSpc>
              <a:buFont typeface="Arial"/>
              <a:buChar char="•"/>
            </a:pPr>
            <a:r>
              <a:rPr lang="en-US" b="true" sz="3248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SENSOR ULTRASONICO HC-SR04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2365" y="1594231"/>
            <a:ext cx="5494547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640" y="2617387"/>
            <a:ext cx="724008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C700"/>
                </a:solidFill>
                <a:latin typeface="Poppins Bold"/>
                <a:ea typeface="Poppins Bold"/>
                <a:cs typeface="Poppins Bold"/>
                <a:sym typeface="Poppins Bold"/>
              </a:rPr>
              <a:t>ACTUADORES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46084" y="616665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71762" y="-401822"/>
            <a:ext cx="1967070" cy="1967070"/>
          </a:xfrm>
          <a:custGeom>
            <a:avLst/>
            <a:gdLst/>
            <a:ahLst/>
            <a:cxnLst/>
            <a:rect r="r" b="b" t="t" l="l"/>
            <a:pathLst>
              <a:path h="1967070" w="1967070">
                <a:moveTo>
                  <a:pt x="0" y="0"/>
                </a:moveTo>
                <a:lnTo>
                  <a:pt x="1967070" y="0"/>
                </a:lnTo>
                <a:lnTo>
                  <a:pt x="1967070" y="1967070"/>
                </a:lnTo>
                <a:lnTo>
                  <a:pt x="0" y="196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3225" y="2084971"/>
            <a:ext cx="10799206" cy="6254640"/>
            <a:chOff x="0" y="0"/>
            <a:chExt cx="2113924" cy="12243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3924" cy="1224334"/>
            </a:xfrm>
            <a:custGeom>
              <a:avLst/>
              <a:gdLst/>
              <a:ahLst/>
              <a:cxnLst/>
              <a:rect r="r" b="b" t="t" l="l"/>
              <a:pathLst>
                <a:path h="1224334" w="2113924">
                  <a:moveTo>
                    <a:pt x="34411" y="0"/>
                  </a:moveTo>
                  <a:lnTo>
                    <a:pt x="2079513" y="0"/>
                  </a:lnTo>
                  <a:cubicBezTo>
                    <a:pt x="2098518" y="0"/>
                    <a:pt x="2113924" y="15406"/>
                    <a:pt x="2113924" y="34411"/>
                  </a:cubicBezTo>
                  <a:lnTo>
                    <a:pt x="2113924" y="1189923"/>
                  </a:lnTo>
                  <a:cubicBezTo>
                    <a:pt x="2113924" y="1208928"/>
                    <a:pt x="2098518" y="1224334"/>
                    <a:pt x="2079513" y="1224334"/>
                  </a:cubicBezTo>
                  <a:lnTo>
                    <a:pt x="34411" y="1224334"/>
                  </a:lnTo>
                  <a:cubicBezTo>
                    <a:pt x="15406" y="1224334"/>
                    <a:pt x="0" y="1208928"/>
                    <a:pt x="0" y="1189923"/>
                  </a:cubicBezTo>
                  <a:lnTo>
                    <a:pt x="0" y="34411"/>
                  </a:lnTo>
                  <a:cubicBezTo>
                    <a:pt x="0" y="15406"/>
                    <a:pt x="15406" y="0"/>
                    <a:pt x="34411" y="0"/>
                  </a:cubicBezTo>
                  <a:close/>
                </a:path>
              </a:pathLst>
            </a:custGeom>
            <a:blipFill>
              <a:blip r:embed="rId5"/>
              <a:stretch>
                <a:fillRect l="-2892" t="0" r="-28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7055" y="8117159"/>
            <a:ext cx="4930491" cy="1141141"/>
            <a:chOff x="0" y="0"/>
            <a:chExt cx="1140024" cy="2638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024" cy="263854"/>
            </a:xfrm>
            <a:custGeom>
              <a:avLst/>
              <a:gdLst/>
              <a:ahLst/>
              <a:cxnLst/>
              <a:rect r="r" b="b" t="t" l="l"/>
              <a:pathLst>
                <a:path h="263854" w="1140024">
                  <a:moveTo>
                    <a:pt x="47106" y="0"/>
                  </a:moveTo>
                  <a:lnTo>
                    <a:pt x="1092918" y="0"/>
                  </a:lnTo>
                  <a:cubicBezTo>
                    <a:pt x="1118934" y="0"/>
                    <a:pt x="1140024" y="21090"/>
                    <a:pt x="1140024" y="47106"/>
                  </a:cubicBezTo>
                  <a:lnTo>
                    <a:pt x="1140024" y="216747"/>
                  </a:lnTo>
                  <a:cubicBezTo>
                    <a:pt x="1140024" y="229241"/>
                    <a:pt x="1135061" y="241222"/>
                    <a:pt x="1126227" y="250057"/>
                  </a:cubicBezTo>
                  <a:cubicBezTo>
                    <a:pt x="1117393" y="258891"/>
                    <a:pt x="1105411" y="263854"/>
                    <a:pt x="1092918" y="263854"/>
                  </a:cubicBezTo>
                  <a:lnTo>
                    <a:pt x="47106" y="263854"/>
                  </a:lnTo>
                  <a:cubicBezTo>
                    <a:pt x="21090" y="263854"/>
                    <a:pt x="0" y="242763"/>
                    <a:pt x="0" y="216747"/>
                  </a:cubicBezTo>
                  <a:lnTo>
                    <a:pt x="0" y="47106"/>
                  </a:lnTo>
                  <a:cubicBezTo>
                    <a:pt x="0" y="34613"/>
                    <a:pt x="4963" y="22631"/>
                    <a:pt x="13797" y="13797"/>
                  </a:cubicBezTo>
                  <a:cubicBezTo>
                    <a:pt x="22631" y="4963"/>
                    <a:pt x="34613" y="0"/>
                    <a:pt x="47106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0024" cy="301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08342" y="8117159"/>
            <a:ext cx="4930491" cy="1141141"/>
            <a:chOff x="0" y="0"/>
            <a:chExt cx="1140024" cy="2638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0024" cy="263854"/>
            </a:xfrm>
            <a:custGeom>
              <a:avLst/>
              <a:gdLst/>
              <a:ahLst/>
              <a:cxnLst/>
              <a:rect r="r" b="b" t="t" l="l"/>
              <a:pathLst>
                <a:path h="263854" w="1140024">
                  <a:moveTo>
                    <a:pt x="47106" y="0"/>
                  </a:moveTo>
                  <a:lnTo>
                    <a:pt x="1092918" y="0"/>
                  </a:lnTo>
                  <a:cubicBezTo>
                    <a:pt x="1118934" y="0"/>
                    <a:pt x="1140024" y="21090"/>
                    <a:pt x="1140024" y="47106"/>
                  </a:cubicBezTo>
                  <a:lnTo>
                    <a:pt x="1140024" y="216747"/>
                  </a:lnTo>
                  <a:cubicBezTo>
                    <a:pt x="1140024" y="229241"/>
                    <a:pt x="1135061" y="241222"/>
                    <a:pt x="1126227" y="250057"/>
                  </a:cubicBezTo>
                  <a:cubicBezTo>
                    <a:pt x="1117393" y="258891"/>
                    <a:pt x="1105411" y="263854"/>
                    <a:pt x="1092918" y="263854"/>
                  </a:cubicBezTo>
                  <a:lnTo>
                    <a:pt x="47106" y="263854"/>
                  </a:lnTo>
                  <a:cubicBezTo>
                    <a:pt x="21090" y="263854"/>
                    <a:pt x="0" y="242763"/>
                    <a:pt x="0" y="216747"/>
                  </a:cubicBezTo>
                  <a:lnTo>
                    <a:pt x="0" y="47106"/>
                  </a:lnTo>
                  <a:cubicBezTo>
                    <a:pt x="0" y="34613"/>
                    <a:pt x="4963" y="22631"/>
                    <a:pt x="13797" y="13797"/>
                  </a:cubicBezTo>
                  <a:cubicBezTo>
                    <a:pt x="22631" y="4963"/>
                    <a:pt x="34613" y="0"/>
                    <a:pt x="47106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40024" cy="301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05940" y="300187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29" y="0"/>
                </a:lnTo>
                <a:lnTo>
                  <a:pt x="807329" y="919320"/>
                </a:lnTo>
                <a:lnTo>
                  <a:pt x="0" y="91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189351"/>
            <a:ext cx="5517199" cy="4137899"/>
          </a:xfrm>
          <a:custGeom>
            <a:avLst/>
            <a:gdLst/>
            <a:ahLst/>
            <a:cxnLst/>
            <a:rect r="r" b="b" t="t" l="l"/>
            <a:pathLst>
              <a:path h="4137899" w="5517199">
                <a:moveTo>
                  <a:pt x="0" y="0"/>
                </a:moveTo>
                <a:lnTo>
                  <a:pt x="5517199" y="0"/>
                </a:lnTo>
                <a:lnTo>
                  <a:pt x="5517199" y="4137898"/>
                </a:lnTo>
                <a:lnTo>
                  <a:pt x="0" y="413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3388740" y="8320429"/>
            <a:ext cx="3172088" cy="3196111"/>
          </a:xfrm>
          <a:custGeom>
            <a:avLst/>
            <a:gdLst/>
            <a:ahLst/>
            <a:cxnLst/>
            <a:rect r="r" b="b" t="t" l="l"/>
            <a:pathLst>
              <a:path h="3196111" w="3172088">
                <a:moveTo>
                  <a:pt x="3172087" y="0"/>
                </a:moveTo>
                <a:lnTo>
                  <a:pt x="0" y="0"/>
                </a:lnTo>
                <a:lnTo>
                  <a:pt x="0" y="3196111"/>
                </a:lnTo>
                <a:lnTo>
                  <a:pt x="3172087" y="3196111"/>
                </a:lnTo>
                <a:lnTo>
                  <a:pt x="3172087" y="0"/>
                </a:lnTo>
                <a:close/>
              </a:path>
            </a:pathLst>
          </a:custGeom>
          <a:blipFill>
            <a:blip r:embed="rId9"/>
            <a:stretch>
              <a:fillRect l="0" t="0" r="-592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64370" y="1305807"/>
            <a:ext cx="5494547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370" y="2165771"/>
            <a:ext cx="6871935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C700"/>
                </a:solidFill>
                <a:latin typeface="Poppins Bold"/>
                <a:ea typeface="Poppins Bold"/>
                <a:cs typeface="Poppins Bold"/>
                <a:sym typeface="Poppins Bold"/>
              </a:rPr>
              <a:t>Prototipo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75610" y="8370067"/>
            <a:ext cx="2033380" cy="5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30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3385" y="8370067"/>
            <a:ext cx="2133400" cy="5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30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8057" y="629338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562771"/>
            <a:ext cx="6313461" cy="322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</a:t>
            </a: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ROTOBOARD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LAYOUT DE LA PLACA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CONEXIONES SUPERIORES E INFERIORES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CABLES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ARMADO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PRUEBAS DE ARMADO</a:t>
            </a:r>
          </a:p>
          <a:p>
            <a:pPr algn="l" marL="496521" indent="-248261" lvl="1">
              <a:lnSpc>
                <a:spcPts val="3219"/>
              </a:lnSpc>
              <a:buFont typeface="Arial"/>
              <a:buChar char="•"/>
            </a:pPr>
            <a:r>
              <a:rPr lang="en-US" sz="22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CORRECCIONES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92230" y="-221648"/>
            <a:ext cx="1967070" cy="1967070"/>
          </a:xfrm>
          <a:custGeom>
            <a:avLst/>
            <a:gdLst/>
            <a:ahLst/>
            <a:cxnLst/>
            <a:rect r="r" b="b" t="t" l="l"/>
            <a:pathLst>
              <a:path h="1967070" w="1967070">
                <a:moveTo>
                  <a:pt x="0" y="0"/>
                </a:moveTo>
                <a:lnTo>
                  <a:pt x="1967070" y="0"/>
                </a:lnTo>
                <a:lnTo>
                  <a:pt x="1967070" y="1967070"/>
                </a:lnTo>
                <a:lnTo>
                  <a:pt x="0" y="196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43360" y="3341629"/>
            <a:ext cx="1269513" cy="4508073"/>
            <a:chOff x="0" y="0"/>
            <a:chExt cx="334357" cy="11873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57" cy="1187311"/>
            </a:xfrm>
            <a:custGeom>
              <a:avLst/>
              <a:gdLst/>
              <a:ahLst/>
              <a:cxnLst/>
              <a:rect r="r" b="b" t="t" l="l"/>
              <a:pathLst>
                <a:path h="1187311" w="334357">
                  <a:moveTo>
                    <a:pt x="0" y="0"/>
                  </a:moveTo>
                  <a:lnTo>
                    <a:pt x="334357" y="0"/>
                  </a:lnTo>
                  <a:lnTo>
                    <a:pt x="334357" y="1187311"/>
                  </a:lnTo>
                  <a:lnTo>
                    <a:pt x="0" y="1187311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4357" cy="1225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7939" y="1862469"/>
            <a:ext cx="4340178" cy="7105335"/>
            <a:chOff x="0" y="0"/>
            <a:chExt cx="967731" cy="1584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7731" cy="1584280"/>
            </a:xfrm>
            <a:custGeom>
              <a:avLst/>
              <a:gdLst/>
              <a:ahLst/>
              <a:cxnLst/>
              <a:rect r="r" b="b" t="t" l="l"/>
              <a:pathLst>
                <a:path h="1584280" w="967731">
                  <a:moveTo>
                    <a:pt x="69567" y="0"/>
                  </a:moveTo>
                  <a:lnTo>
                    <a:pt x="898164" y="0"/>
                  </a:lnTo>
                  <a:cubicBezTo>
                    <a:pt x="916614" y="0"/>
                    <a:pt x="934309" y="7329"/>
                    <a:pt x="947356" y="20376"/>
                  </a:cubicBezTo>
                  <a:cubicBezTo>
                    <a:pt x="960402" y="33422"/>
                    <a:pt x="967731" y="51117"/>
                    <a:pt x="967731" y="69567"/>
                  </a:cubicBezTo>
                  <a:lnTo>
                    <a:pt x="967731" y="1514713"/>
                  </a:lnTo>
                  <a:cubicBezTo>
                    <a:pt x="967731" y="1533163"/>
                    <a:pt x="960402" y="1550858"/>
                    <a:pt x="947356" y="1563904"/>
                  </a:cubicBezTo>
                  <a:cubicBezTo>
                    <a:pt x="934309" y="1576951"/>
                    <a:pt x="916614" y="1584280"/>
                    <a:pt x="898164" y="1584280"/>
                  </a:cubicBezTo>
                  <a:lnTo>
                    <a:pt x="69567" y="1584280"/>
                  </a:lnTo>
                  <a:cubicBezTo>
                    <a:pt x="51117" y="1584280"/>
                    <a:pt x="33422" y="1576951"/>
                    <a:pt x="20376" y="1563904"/>
                  </a:cubicBezTo>
                  <a:cubicBezTo>
                    <a:pt x="7329" y="1550858"/>
                    <a:pt x="0" y="1533163"/>
                    <a:pt x="0" y="1514713"/>
                  </a:cubicBezTo>
                  <a:lnTo>
                    <a:pt x="0" y="69567"/>
                  </a:lnTo>
                  <a:cubicBezTo>
                    <a:pt x="0" y="51117"/>
                    <a:pt x="7329" y="33422"/>
                    <a:pt x="20376" y="20376"/>
                  </a:cubicBezTo>
                  <a:cubicBezTo>
                    <a:pt x="33422" y="7329"/>
                    <a:pt x="51117" y="0"/>
                    <a:pt x="69567" y="0"/>
                  </a:cubicBezTo>
                  <a:close/>
                </a:path>
              </a:pathLst>
            </a:custGeom>
            <a:blipFill>
              <a:blip r:embed="rId5"/>
              <a:stretch>
                <a:fillRect l="-72859" t="0" r="-7285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60325" y="3341629"/>
            <a:ext cx="1269513" cy="4508073"/>
            <a:chOff x="0" y="0"/>
            <a:chExt cx="334357" cy="1187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4357" cy="1187311"/>
            </a:xfrm>
            <a:custGeom>
              <a:avLst/>
              <a:gdLst/>
              <a:ahLst/>
              <a:cxnLst/>
              <a:rect r="r" b="b" t="t" l="l"/>
              <a:pathLst>
                <a:path h="1187311" w="334357">
                  <a:moveTo>
                    <a:pt x="0" y="0"/>
                  </a:moveTo>
                  <a:lnTo>
                    <a:pt x="334357" y="0"/>
                  </a:lnTo>
                  <a:lnTo>
                    <a:pt x="334357" y="1187311"/>
                  </a:lnTo>
                  <a:lnTo>
                    <a:pt x="0" y="1187311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4357" cy="1225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04807" y="1862469"/>
            <a:ext cx="4340178" cy="7105335"/>
            <a:chOff x="0" y="0"/>
            <a:chExt cx="967731" cy="1584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7731" cy="1584280"/>
            </a:xfrm>
            <a:custGeom>
              <a:avLst/>
              <a:gdLst/>
              <a:ahLst/>
              <a:cxnLst/>
              <a:rect r="r" b="b" t="t" l="l"/>
              <a:pathLst>
                <a:path h="1584280" w="967731">
                  <a:moveTo>
                    <a:pt x="42811" y="0"/>
                  </a:moveTo>
                  <a:lnTo>
                    <a:pt x="924921" y="0"/>
                  </a:lnTo>
                  <a:cubicBezTo>
                    <a:pt x="948564" y="0"/>
                    <a:pt x="967731" y="19167"/>
                    <a:pt x="967731" y="42811"/>
                  </a:cubicBezTo>
                  <a:lnTo>
                    <a:pt x="967731" y="1541469"/>
                  </a:lnTo>
                  <a:cubicBezTo>
                    <a:pt x="967731" y="1552823"/>
                    <a:pt x="963221" y="1563712"/>
                    <a:pt x="955192" y="1571741"/>
                  </a:cubicBezTo>
                  <a:cubicBezTo>
                    <a:pt x="947164" y="1579770"/>
                    <a:pt x="936275" y="1584280"/>
                    <a:pt x="924921" y="1584280"/>
                  </a:cubicBezTo>
                  <a:lnTo>
                    <a:pt x="42811" y="1584280"/>
                  </a:lnTo>
                  <a:cubicBezTo>
                    <a:pt x="31457" y="1584280"/>
                    <a:pt x="20568" y="1579770"/>
                    <a:pt x="12539" y="1571741"/>
                  </a:cubicBezTo>
                  <a:cubicBezTo>
                    <a:pt x="4510" y="1563712"/>
                    <a:pt x="0" y="1552823"/>
                    <a:pt x="0" y="1541469"/>
                  </a:cubicBezTo>
                  <a:lnTo>
                    <a:pt x="0" y="42811"/>
                  </a:lnTo>
                  <a:cubicBezTo>
                    <a:pt x="0" y="31457"/>
                    <a:pt x="4510" y="20568"/>
                    <a:pt x="12539" y="12539"/>
                  </a:cubicBezTo>
                  <a:cubicBezTo>
                    <a:pt x="20568" y="4510"/>
                    <a:pt x="31457" y="0"/>
                    <a:pt x="42811" y="0"/>
                  </a:cubicBezTo>
                  <a:close/>
                </a:path>
              </a:pathLst>
            </a:custGeom>
            <a:blipFill>
              <a:blip r:embed="rId6"/>
              <a:stretch>
                <a:fillRect l="-113676" t="0" r="-3204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75057" y="276186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19"/>
                </a:lnTo>
                <a:lnTo>
                  <a:pt x="0" y="91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60325" y="1887479"/>
            <a:ext cx="620631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C7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0325" y="2922975"/>
            <a:ext cx="8949805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SOLUCIONADOS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25079" y="657421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0913" y="4435475"/>
            <a:ext cx="7056778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USO DE DMA EN ADC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IMPRESIÓN POR CARACTERES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FILTRO ANTIRREBOTE POR SOFTWARE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CONVERSION DE VALORES ADC POR CALCULO MATEMATICO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EVITAR CODIGO REATARDOS BLOQUEANTES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ESTRUCTURA POR SUBESTADOS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WCET Y USO DE CPU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12757" y="8319930"/>
            <a:ext cx="1967070" cy="1967070"/>
          </a:xfrm>
          <a:custGeom>
            <a:avLst/>
            <a:gdLst/>
            <a:ahLst/>
            <a:cxnLst/>
            <a:rect r="r" b="b" t="t" l="l"/>
            <a:pathLst>
              <a:path h="1967070" w="1967070">
                <a:moveTo>
                  <a:pt x="0" y="0"/>
                </a:moveTo>
                <a:lnTo>
                  <a:pt x="1967070" y="0"/>
                </a:lnTo>
                <a:lnTo>
                  <a:pt x="1967070" y="1967070"/>
                </a:lnTo>
                <a:lnTo>
                  <a:pt x="0" y="196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06776" y="4654517"/>
            <a:ext cx="9216209" cy="4049788"/>
            <a:chOff x="0" y="0"/>
            <a:chExt cx="2427314" cy="1066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27314" cy="1066611"/>
            </a:xfrm>
            <a:custGeom>
              <a:avLst/>
              <a:gdLst/>
              <a:ahLst/>
              <a:cxnLst/>
              <a:rect r="r" b="b" t="t" l="l"/>
              <a:pathLst>
                <a:path h="1066611" w="2427314">
                  <a:moveTo>
                    <a:pt x="0" y="0"/>
                  </a:moveTo>
                  <a:lnTo>
                    <a:pt x="2427314" y="0"/>
                  </a:lnTo>
                  <a:lnTo>
                    <a:pt x="2427314" y="1066611"/>
                  </a:lnTo>
                  <a:lnTo>
                    <a:pt x="0" y="1066611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27314" cy="110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5143500"/>
            <a:ext cx="4700909" cy="3026533"/>
            <a:chOff x="0" y="0"/>
            <a:chExt cx="812800" cy="52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23296"/>
            </a:xfrm>
            <a:custGeom>
              <a:avLst/>
              <a:gdLst/>
              <a:ahLst/>
              <a:cxnLst/>
              <a:rect r="r" b="b" t="t" l="l"/>
              <a:pathLst>
                <a:path h="523296" w="812800">
                  <a:moveTo>
                    <a:pt x="59288" y="0"/>
                  </a:moveTo>
                  <a:lnTo>
                    <a:pt x="753512" y="0"/>
                  </a:lnTo>
                  <a:cubicBezTo>
                    <a:pt x="786256" y="0"/>
                    <a:pt x="812800" y="26544"/>
                    <a:pt x="812800" y="59288"/>
                  </a:cubicBezTo>
                  <a:lnTo>
                    <a:pt x="812800" y="464007"/>
                  </a:lnTo>
                  <a:cubicBezTo>
                    <a:pt x="812800" y="496751"/>
                    <a:pt x="786256" y="523296"/>
                    <a:pt x="753512" y="523296"/>
                  </a:cubicBezTo>
                  <a:lnTo>
                    <a:pt x="59288" y="523296"/>
                  </a:lnTo>
                  <a:cubicBezTo>
                    <a:pt x="26544" y="523296"/>
                    <a:pt x="0" y="496751"/>
                    <a:pt x="0" y="464007"/>
                  </a:cubicBezTo>
                  <a:lnTo>
                    <a:pt x="0" y="59288"/>
                  </a:lnTo>
                  <a:cubicBezTo>
                    <a:pt x="0" y="26544"/>
                    <a:pt x="26544" y="0"/>
                    <a:pt x="59288" y="0"/>
                  </a:cubicBezTo>
                  <a:close/>
                </a:path>
              </a:pathLst>
            </a:custGeom>
            <a:blipFill>
              <a:blip r:embed="rId5"/>
              <a:stretch>
                <a:fillRect l="-7228" t="0" r="-722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16616" y="5143500"/>
            <a:ext cx="4700909" cy="3026533"/>
            <a:chOff x="0" y="0"/>
            <a:chExt cx="812800" cy="5232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23296"/>
            </a:xfrm>
            <a:custGeom>
              <a:avLst/>
              <a:gdLst/>
              <a:ahLst/>
              <a:cxnLst/>
              <a:rect r="r" b="b" t="t" l="l"/>
              <a:pathLst>
                <a:path h="523296" w="812800">
                  <a:moveTo>
                    <a:pt x="41172" y="0"/>
                  </a:moveTo>
                  <a:lnTo>
                    <a:pt x="771628" y="0"/>
                  </a:lnTo>
                  <a:cubicBezTo>
                    <a:pt x="794366" y="0"/>
                    <a:pt x="812800" y="18434"/>
                    <a:pt x="812800" y="41172"/>
                  </a:cubicBezTo>
                  <a:lnTo>
                    <a:pt x="812800" y="482123"/>
                  </a:lnTo>
                  <a:cubicBezTo>
                    <a:pt x="812800" y="504862"/>
                    <a:pt x="794366" y="523296"/>
                    <a:pt x="771628" y="523296"/>
                  </a:cubicBezTo>
                  <a:lnTo>
                    <a:pt x="41172" y="523296"/>
                  </a:lnTo>
                  <a:cubicBezTo>
                    <a:pt x="18434" y="523296"/>
                    <a:pt x="0" y="504862"/>
                    <a:pt x="0" y="482123"/>
                  </a:cubicBezTo>
                  <a:lnTo>
                    <a:pt x="0" y="41172"/>
                  </a:lnTo>
                  <a:cubicBezTo>
                    <a:pt x="0" y="18434"/>
                    <a:pt x="18434" y="0"/>
                    <a:pt x="41172" y="0"/>
                  </a:cubicBezTo>
                  <a:close/>
                </a:path>
              </a:pathLst>
            </a:custGeom>
            <a:blipFill>
              <a:blip r:embed="rId6"/>
              <a:stretch>
                <a:fillRect l="-22143" t="-18042" r="-1478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159813" y="5638052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33233" y="5143500"/>
            <a:ext cx="4700909" cy="3026533"/>
            <a:chOff x="0" y="0"/>
            <a:chExt cx="812800" cy="523296"/>
          </a:xfrm>
        </p:grpSpPr>
        <p:sp>
          <p:nvSpPr>
            <p:cNvPr name="Freeform 13" id="13">
              <a:hlinkClick r:id="rId8" tooltip="https://www.google.com/url?sa=i&amp;url=https%3A%2F%2Ftheconversation.com%2Fde-verdad-llegara-el-dia-en-que-nos-atiendan-autenticos-robots-camareros-255347&amp;psig=AOvVaw0gss2UXMmqyNIu4SJsWsbA&amp;ust=1754343970335000&amp;source=images&amp;cd=vfe&amp;opi=89978449&amp;ved=0CBUQjRxqFwoTCNCVnd7O744DFQAAAAAdAAAAABAo"/>
            </p:cNvPr>
            <p:cNvSpPr/>
            <p:nvPr/>
          </p:nvSpPr>
          <p:spPr>
            <a:xfrm flipH="false" flipV="false" rot="0">
              <a:off x="0" y="0"/>
              <a:ext cx="812800" cy="523296"/>
            </a:xfrm>
            <a:custGeom>
              <a:avLst/>
              <a:gdLst/>
              <a:ahLst/>
              <a:cxnLst/>
              <a:rect r="r" b="b" t="t" l="l"/>
              <a:pathLst>
                <a:path h="523296" w="812800">
                  <a:moveTo>
                    <a:pt x="54348" y="0"/>
                  </a:moveTo>
                  <a:lnTo>
                    <a:pt x="758452" y="0"/>
                  </a:lnTo>
                  <a:cubicBezTo>
                    <a:pt x="772866" y="0"/>
                    <a:pt x="786690" y="5726"/>
                    <a:pt x="796882" y="15918"/>
                  </a:cubicBezTo>
                  <a:cubicBezTo>
                    <a:pt x="807074" y="26110"/>
                    <a:pt x="812800" y="39934"/>
                    <a:pt x="812800" y="54348"/>
                  </a:cubicBezTo>
                  <a:lnTo>
                    <a:pt x="812800" y="468948"/>
                  </a:lnTo>
                  <a:cubicBezTo>
                    <a:pt x="812800" y="483362"/>
                    <a:pt x="807074" y="497186"/>
                    <a:pt x="796882" y="507378"/>
                  </a:cubicBezTo>
                  <a:cubicBezTo>
                    <a:pt x="786690" y="517570"/>
                    <a:pt x="772866" y="523296"/>
                    <a:pt x="758452" y="523296"/>
                  </a:cubicBezTo>
                  <a:lnTo>
                    <a:pt x="54348" y="523296"/>
                  </a:lnTo>
                  <a:cubicBezTo>
                    <a:pt x="39934" y="523296"/>
                    <a:pt x="26110" y="517570"/>
                    <a:pt x="15918" y="507378"/>
                  </a:cubicBezTo>
                  <a:cubicBezTo>
                    <a:pt x="5726" y="497186"/>
                    <a:pt x="0" y="483362"/>
                    <a:pt x="0" y="468948"/>
                  </a:cubicBezTo>
                  <a:lnTo>
                    <a:pt x="0" y="54348"/>
                  </a:lnTo>
                  <a:cubicBezTo>
                    <a:pt x="0" y="39934"/>
                    <a:pt x="5726" y="26110"/>
                    <a:pt x="15918" y="15918"/>
                  </a:cubicBezTo>
                  <a:cubicBezTo>
                    <a:pt x="26110" y="5726"/>
                    <a:pt x="39934" y="0"/>
                    <a:pt x="54348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742" r="0" b="-174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353242" y="508393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25647" y="287514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20"/>
                </a:lnTo>
                <a:lnTo>
                  <a:pt x="0" y="9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5647" y="1442679"/>
            <a:ext cx="868075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ESCALAMIENTO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647" y="2410088"/>
            <a:ext cx="9228115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 PROYECTO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50455" y="616665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92222" y="2241191"/>
            <a:ext cx="3941920" cy="162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PORTABILIDAD</a:t>
            </a:r>
          </a:p>
          <a:p>
            <a:pPr algn="just">
              <a:lnSpc>
                <a:spcPts val="3282"/>
              </a:lnSpc>
            </a:pPr>
          </a:p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EFICIENCIA</a:t>
            </a:r>
          </a:p>
          <a:p>
            <a:pPr algn="just">
              <a:lnSpc>
                <a:spcPts val="328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497422" y="2241191"/>
            <a:ext cx="3941920" cy="162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RAPIDEZ</a:t>
            </a:r>
          </a:p>
          <a:p>
            <a:pPr algn="just">
              <a:lnSpc>
                <a:spcPts val="3282"/>
              </a:lnSpc>
            </a:pPr>
          </a:p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COSTO</a:t>
            </a:r>
          </a:p>
          <a:p>
            <a:pPr algn="just">
              <a:lnSpc>
                <a:spcPts val="328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1640" y="0"/>
            <a:ext cx="19500554" cy="11293110"/>
          </a:xfrm>
          <a:custGeom>
            <a:avLst/>
            <a:gdLst/>
            <a:ahLst/>
            <a:cxnLst/>
            <a:rect r="r" b="b" t="t" l="l"/>
            <a:pathLst>
              <a:path h="11293110" w="19500554">
                <a:moveTo>
                  <a:pt x="0" y="0"/>
                </a:moveTo>
                <a:lnTo>
                  <a:pt x="19500554" y="0"/>
                </a:lnTo>
                <a:lnTo>
                  <a:pt x="19500554" y="11293110"/>
                </a:lnTo>
                <a:lnTo>
                  <a:pt x="0" y="1129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1623" r="0" b="-116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7293"/>
            <a:ext cx="807330" cy="919319"/>
          </a:xfrm>
          <a:custGeom>
            <a:avLst/>
            <a:gdLst/>
            <a:ahLst/>
            <a:cxnLst/>
            <a:rect r="r" b="b" t="t" l="l"/>
            <a:pathLst>
              <a:path h="919319" w="807330">
                <a:moveTo>
                  <a:pt x="0" y="0"/>
                </a:moveTo>
                <a:lnTo>
                  <a:pt x="807330" y="0"/>
                </a:lnTo>
                <a:lnTo>
                  <a:pt x="807330" y="919320"/>
                </a:lnTo>
                <a:lnTo>
                  <a:pt x="0" y="91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098770" y="1239198"/>
            <a:ext cx="6350382" cy="8814714"/>
          </a:xfrm>
          <a:custGeom>
            <a:avLst/>
            <a:gdLst/>
            <a:ahLst/>
            <a:cxnLst/>
            <a:rect r="r" b="b" t="t" l="l"/>
            <a:pathLst>
              <a:path h="8814714" w="6350382">
                <a:moveTo>
                  <a:pt x="0" y="0"/>
                </a:moveTo>
                <a:lnTo>
                  <a:pt x="6350383" y="0"/>
                </a:lnTo>
                <a:lnTo>
                  <a:pt x="6350383" y="8814714"/>
                </a:lnTo>
                <a:lnTo>
                  <a:pt x="0" y="8814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07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8722" y="958528"/>
            <a:ext cx="1558519" cy="5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50475"/>
            <a:ext cx="781113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2215" y="3744849"/>
            <a:ext cx="7021212" cy="373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4"/>
              </a:lnSpc>
            </a:pPr>
          </a:p>
          <a:p>
            <a:pPr algn="l" marL="575916" indent="-287958" lvl="1">
              <a:lnSpc>
                <a:spcPts val="3734"/>
              </a:lnSpc>
              <a:buFont typeface="Arial"/>
              <a:buChar char="•"/>
            </a:pPr>
            <a:r>
              <a:rPr lang="en-US" sz="26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DISEŃO DE TAREAS EN FORMA DE FSM ESTRUCTURADA</a:t>
            </a:r>
          </a:p>
          <a:p>
            <a:pPr algn="l" marL="575916" indent="-287958" lvl="1">
              <a:lnSpc>
                <a:spcPts val="3734"/>
              </a:lnSpc>
              <a:buFont typeface="Arial"/>
              <a:buChar char="•"/>
            </a:pPr>
            <a:r>
              <a:rPr lang="en-US" sz="26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WCET Y DWT PARA TOMAR DESICIONES</a:t>
            </a:r>
          </a:p>
          <a:p>
            <a:pPr algn="l" marL="575916" indent="-287958" lvl="1">
              <a:lnSpc>
                <a:spcPts val="3734"/>
              </a:lnSpc>
              <a:buFont typeface="Arial"/>
              <a:buChar char="•"/>
            </a:pPr>
            <a:r>
              <a:rPr lang="en-US" sz="26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MODELO DE EJECUCION ETS REDUCE EL CONSUMO</a:t>
            </a:r>
          </a:p>
          <a:p>
            <a:pPr algn="l" marL="575916" indent="-287958" lvl="1">
              <a:lnSpc>
                <a:spcPts val="3734"/>
              </a:lnSpc>
              <a:buFont typeface="Arial"/>
              <a:buChar char="•"/>
            </a:pPr>
            <a:r>
              <a:rPr lang="en-US" sz="26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PERIFERICOS Y HARDWARE CONFIGURADOS INDIVIDUALMENTE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9205" y="-633701"/>
            <a:ext cx="21632806" cy="14439898"/>
          </a:xfrm>
          <a:custGeom>
            <a:avLst/>
            <a:gdLst/>
            <a:ahLst/>
            <a:cxnLst/>
            <a:rect r="r" b="b" t="t" l="l"/>
            <a:pathLst>
              <a:path h="14439898" w="21632806">
                <a:moveTo>
                  <a:pt x="0" y="0"/>
                </a:moveTo>
                <a:lnTo>
                  <a:pt x="21632807" y="0"/>
                </a:lnTo>
                <a:lnTo>
                  <a:pt x="21632807" y="14439898"/>
                </a:lnTo>
                <a:lnTo>
                  <a:pt x="0" y="14439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4269" y="1408825"/>
            <a:ext cx="9635344" cy="3086100"/>
            <a:chOff x="0" y="0"/>
            <a:chExt cx="253770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7704" cy="812800"/>
            </a:xfrm>
            <a:custGeom>
              <a:avLst/>
              <a:gdLst/>
              <a:ahLst/>
              <a:cxnLst/>
              <a:rect r="r" b="b" t="t" l="l"/>
              <a:pathLst>
                <a:path h="812800" w="2537704">
                  <a:moveTo>
                    <a:pt x="0" y="0"/>
                  </a:moveTo>
                  <a:lnTo>
                    <a:pt x="2537704" y="0"/>
                  </a:lnTo>
                  <a:lnTo>
                    <a:pt x="253770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3770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52656" y="1744254"/>
            <a:ext cx="9635344" cy="7936563"/>
            <a:chOff x="0" y="0"/>
            <a:chExt cx="98677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776" cy="812800"/>
            </a:xfrm>
            <a:custGeom>
              <a:avLst/>
              <a:gdLst/>
              <a:ahLst/>
              <a:cxnLst/>
              <a:rect r="r" b="b" t="t" l="l"/>
              <a:pathLst>
                <a:path h="812800" w="986776">
                  <a:moveTo>
                    <a:pt x="0" y="0"/>
                  </a:moveTo>
                  <a:lnTo>
                    <a:pt x="986776" y="0"/>
                  </a:lnTo>
                  <a:lnTo>
                    <a:pt x="9867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1815" t="0" r="-1181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738365" y="5555918"/>
            <a:ext cx="10640913" cy="2470198"/>
            <a:chOff x="0" y="0"/>
            <a:chExt cx="2802545" cy="650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2545" cy="650587"/>
            </a:xfrm>
            <a:custGeom>
              <a:avLst/>
              <a:gdLst/>
              <a:ahLst/>
              <a:cxnLst/>
              <a:rect r="r" b="b" t="t" l="l"/>
              <a:pathLst>
                <a:path h="650587" w="2802545">
                  <a:moveTo>
                    <a:pt x="0" y="0"/>
                  </a:moveTo>
                  <a:lnTo>
                    <a:pt x="2802545" y="0"/>
                  </a:lnTo>
                  <a:lnTo>
                    <a:pt x="2802545" y="650587"/>
                  </a:lnTo>
                  <a:lnTo>
                    <a:pt x="0" y="650587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02545" cy="688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7721" y="1136349"/>
            <a:ext cx="1256772" cy="1431107"/>
          </a:xfrm>
          <a:custGeom>
            <a:avLst/>
            <a:gdLst/>
            <a:ahLst/>
            <a:cxnLst/>
            <a:rect r="r" b="b" t="t" l="l"/>
            <a:pathLst>
              <a:path h="1431107" w="1256772">
                <a:moveTo>
                  <a:pt x="0" y="0"/>
                </a:moveTo>
                <a:lnTo>
                  <a:pt x="1256773" y="0"/>
                </a:lnTo>
                <a:lnTo>
                  <a:pt x="1256773" y="1431107"/>
                </a:lnTo>
                <a:lnTo>
                  <a:pt x="0" y="14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7642" y="2477086"/>
            <a:ext cx="10287162" cy="317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29"/>
              </a:lnSpc>
            </a:pPr>
            <a:r>
              <a:rPr lang="en-US" sz="909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Muchas Gracias!</a:t>
            </a:r>
          </a:p>
          <a:p>
            <a:pPr algn="l">
              <a:lnSpc>
                <a:spcPts val="1272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98083" y="4025255"/>
            <a:ext cx="5342544" cy="111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sz="6527" b="true">
                <a:solidFill>
                  <a:srgbClr val="FFC7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integrantes: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2293" y="1750931"/>
            <a:ext cx="2426151" cy="89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736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SMART COFFEE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2080" y="5784213"/>
            <a:ext cx="6277093" cy="203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ALEKSEY CHAHUILLCO</a:t>
            </a:r>
          </a:p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JUAN STAGNANI</a:t>
            </a:r>
          </a:p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EMILIO BATTISTA</a:t>
            </a:r>
          </a:p>
          <a:p>
            <a:pPr algn="just" marL="506155" indent="-253077" lvl="1">
              <a:lnSpc>
                <a:spcPts val="3282"/>
              </a:lnSpc>
              <a:buFont typeface="Arial"/>
              <a:buChar char="•"/>
            </a:pPr>
            <a:r>
              <a:rPr lang="en-US" sz="2344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CATALINA AUREANO</a:t>
            </a:r>
          </a:p>
          <a:p>
            <a:pPr algn="just">
              <a:lnSpc>
                <a:spcPts val="328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DAGvDCMj1DA</dc:identifier>
  <dcterms:modified xsi:type="dcterms:W3CDTF">2011-08-01T06:04:30Z</dcterms:modified>
  <cp:revision>1</cp:revision>
  <dc:title>Black Yellow Minimalist Coffee Beans Presentation</dc:title>
</cp:coreProperties>
</file>